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9" r:id="rId6"/>
    <p:sldId id="262" r:id="rId7"/>
    <p:sldId id="267" r:id="rId8"/>
    <p:sldId id="258" r:id="rId9"/>
    <p:sldId id="257" r:id="rId10"/>
    <p:sldId id="268" r:id="rId11"/>
    <p:sldId id="269" r:id="rId12"/>
    <p:sldId id="270" r:id="rId13"/>
    <p:sldId id="275" r:id="rId14"/>
    <p:sldId id="263" r:id="rId15"/>
    <p:sldId id="265" r:id="rId16"/>
    <p:sldId id="276" r:id="rId17"/>
    <p:sldId id="273" r:id="rId18"/>
    <p:sldId id="264" r:id="rId19"/>
  </p:sldIdLst>
  <p:sldSz cx="9144000" cy="6858000" type="screen4x3"/>
  <p:notesSz cx="6669088" cy="987266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1F05D8-7C7B-4878-A5B1-DBC779EF95FC}" v="117" dt="2024-05-06T06:54:49.8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70" autoAdjust="0"/>
    <p:restoredTop sz="94342" autoAdjust="0"/>
  </p:normalViewPr>
  <p:slideViewPr>
    <p:cSldViewPr>
      <p:cViewPr varScale="1">
        <p:scale>
          <a:sx n="128" d="100"/>
          <a:sy n="128" d="100"/>
        </p:scale>
        <p:origin x="192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äenpää, Leena" userId="e92eba4e-2622-47f4-a6b4-a1ad529bf717" providerId="ADAL" clId="{0B57911E-BEC1-4155-B9B0-BA66503B9FC3}"/>
    <pc:docChg chg="custSel modSld">
      <pc:chgData name="Mäenpää, Leena" userId="e92eba4e-2622-47f4-a6b4-a1ad529bf717" providerId="ADAL" clId="{0B57911E-BEC1-4155-B9B0-BA66503B9FC3}" dt="2024-05-07T05:43:12.117" v="154" actId="20577"/>
      <pc:docMkLst>
        <pc:docMk/>
      </pc:docMkLst>
      <pc:sldChg chg="modSp mod">
        <pc:chgData name="Mäenpää, Leena" userId="e92eba4e-2622-47f4-a6b4-a1ad529bf717" providerId="ADAL" clId="{0B57911E-BEC1-4155-B9B0-BA66503B9FC3}" dt="2024-05-07T05:43:12.117" v="154" actId="20577"/>
        <pc:sldMkLst>
          <pc:docMk/>
          <pc:sldMk cId="1915129937" sldId="257"/>
        </pc:sldMkLst>
        <pc:spChg chg="mod">
          <ac:chgData name="Mäenpää, Leena" userId="e92eba4e-2622-47f4-a6b4-a1ad529bf717" providerId="ADAL" clId="{0B57911E-BEC1-4155-B9B0-BA66503B9FC3}" dt="2024-05-07T05:43:12.117" v="154" actId="20577"/>
          <ac:spMkLst>
            <pc:docMk/>
            <pc:sldMk cId="1915129937" sldId="257"/>
            <ac:spMk id="3" creationId="{00000000-0000-0000-0000-000000000000}"/>
          </ac:spMkLst>
        </pc:spChg>
        <pc:picChg chg="mod">
          <ac:chgData name="Mäenpää, Leena" userId="e92eba4e-2622-47f4-a6b4-a1ad529bf717" providerId="ADAL" clId="{0B57911E-BEC1-4155-B9B0-BA66503B9FC3}" dt="2024-05-07T05:42:57.879" v="153" actId="1076"/>
          <ac:picMkLst>
            <pc:docMk/>
            <pc:sldMk cId="1915129937" sldId="257"/>
            <ac:picMk id="4" creationId="{00000000-0000-0000-0000-000000000000}"/>
          </ac:picMkLst>
        </pc:picChg>
      </pc:sldChg>
      <pc:sldChg chg="modSp mod">
        <pc:chgData name="Mäenpää, Leena" userId="e92eba4e-2622-47f4-a6b4-a1ad529bf717" providerId="ADAL" clId="{0B57911E-BEC1-4155-B9B0-BA66503B9FC3}" dt="2024-05-07T05:42:06.443" v="0" actId="6549"/>
        <pc:sldMkLst>
          <pc:docMk/>
          <pc:sldMk cId="1407124837" sldId="258"/>
        </pc:sldMkLst>
        <pc:spChg chg="mod">
          <ac:chgData name="Mäenpää, Leena" userId="e92eba4e-2622-47f4-a6b4-a1ad529bf717" providerId="ADAL" clId="{0B57911E-BEC1-4155-B9B0-BA66503B9FC3}" dt="2024-05-07T05:42:06.443" v="0" actId="6549"/>
          <ac:spMkLst>
            <pc:docMk/>
            <pc:sldMk cId="1407124837" sldId="258"/>
            <ac:spMk id="3" creationId="{00000000-0000-0000-0000-000000000000}"/>
          </ac:spMkLst>
        </pc:spChg>
      </pc:sldChg>
    </pc:docChg>
  </pc:docChgLst>
  <pc:docChgLst>
    <pc:chgData name="Mäenpää, Leena" userId="e92eba4e-2622-47f4-a6b4-a1ad529bf717" providerId="ADAL" clId="{281F05D8-7C7B-4878-A5B1-DBC779EF95FC}"/>
    <pc:docChg chg="custSel modSld">
      <pc:chgData name="Mäenpää, Leena" userId="e92eba4e-2622-47f4-a6b4-a1ad529bf717" providerId="ADAL" clId="{281F05D8-7C7B-4878-A5B1-DBC779EF95FC}" dt="2024-05-06T06:59:46.485" v="940" actId="14100"/>
      <pc:docMkLst>
        <pc:docMk/>
      </pc:docMkLst>
      <pc:sldChg chg="modSp mod">
        <pc:chgData name="Mäenpää, Leena" userId="e92eba4e-2622-47f4-a6b4-a1ad529bf717" providerId="ADAL" clId="{281F05D8-7C7B-4878-A5B1-DBC779EF95FC}" dt="2024-05-06T06:01:35.360" v="28" actId="255"/>
        <pc:sldMkLst>
          <pc:docMk/>
          <pc:sldMk cId="2803620304" sldId="256"/>
        </pc:sldMkLst>
        <pc:spChg chg="mod">
          <ac:chgData name="Mäenpää, Leena" userId="e92eba4e-2622-47f4-a6b4-a1ad529bf717" providerId="ADAL" clId="{281F05D8-7C7B-4878-A5B1-DBC779EF95FC}" dt="2024-05-06T06:01:35.360" v="28" actId="255"/>
          <ac:spMkLst>
            <pc:docMk/>
            <pc:sldMk cId="2803620304" sldId="256"/>
            <ac:spMk id="3" creationId="{00000000-0000-0000-0000-000000000000}"/>
          </ac:spMkLst>
        </pc:spChg>
      </pc:sldChg>
      <pc:sldChg chg="modSp mod">
        <pc:chgData name="Mäenpää, Leena" userId="e92eba4e-2622-47f4-a6b4-a1ad529bf717" providerId="ADAL" clId="{281F05D8-7C7B-4878-A5B1-DBC779EF95FC}" dt="2024-05-06T06:59:46.485" v="940" actId="14100"/>
        <pc:sldMkLst>
          <pc:docMk/>
          <pc:sldMk cId="1915129937" sldId="257"/>
        </pc:sldMkLst>
        <pc:spChg chg="mod">
          <ac:chgData name="Mäenpää, Leena" userId="e92eba4e-2622-47f4-a6b4-a1ad529bf717" providerId="ADAL" clId="{281F05D8-7C7B-4878-A5B1-DBC779EF95FC}" dt="2024-05-06T06:59:37.944" v="939" actId="20577"/>
          <ac:spMkLst>
            <pc:docMk/>
            <pc:sldMk cId="1915129937" sldId="257"/>
            <ac:spMk id="3" creationId="{00000000-0000-0000-0000-000000000000}"/>
          </ac:spMkLst>
        </pc:spChg>
        <pc:picChg chg="mod">
          <ac:chgData name="Mäenpää, Leena" userId="e92eba4e-2622-47f4-a6b4-a1ad529bf717" providerId="ADAL" clId="{281F05D8-7C7B-4878-A5B1-DBC779EF95FC}" dt="2024-05-06T06:59:46.485" v="940" actId="14100"/>
          <ac:picMkLst>
            <pc:docMk/>
            <pc:sldMk cId="1915129937" sldId="257"/>
            <ac:picMk id="4" creationId="{00000000-0000-0000-0000-000000000000}"/>
          </ac:picMkLst>
        </pc:picChg>
      </pc:sldChg>
      <pc:sldChg chg="modSp mod">
        <pc:chgData name="Mäenpää, Leena" userId="e92eba4e-2622-47f4-a6b4-a1ad529bf717" providerId="ADAL" clId="{281F05D8-7C7B-4878-A5B1-DBC779EF95FC}" dt="2024-05-06T06:05:41.448" v="109" actId="20577"/>
        <pc:sldMkLst>
          <pc:docMk/>
          <pc:sldMk cId="1407124837" sldId="258"/>
        </pc:sldMkLst>
        <pc:spChg chg="mod">
          <ac:chgData name="Mäenpää, Leena" userId="e92eba4e-2622-47f4-a6b4-a1ad529bf717" providerId="ADAL" clId="{281F05D8-7C7B-4878-A5B1-DBC779EF95FC}" dt="2024-05-06T06:05:41.448" v="109" actId="20577"/>
          <ac:spMkLst>
            <pc:docMk/>
            <pc:sldMk cId="1407124837" sldId="258"/>
            <ac:spMk id="3" creationId="{00000000-0000-0000-0000-000000000000}"/>
          </ac:spMkLst>
        </pc:spChg>
      </pc:sldChg>
      <pc:sldChg chg="modSp mod">
        <pc:chgData name="Mäenpää, Leena" userId="e92eba4e-2622-47f4-a6b4-a1ad529bf717" providerId="ADAL" clId="{281F05D8-7C7B-4878-A5B1-DBC779EF95FC}" dt="2024-05-06T06:04:39.919" v="47" actId="1076"/>
        <pc:sldMkLst>
          <pc:docMk/>
          <pc:sldMk cId="2991233983" sldId="262"/>
        </pc:sldMkLst>
        <pc:spChg chg="mod">
          <ac:chgData name="Mäenpää, Leena" userId="e92eba4e-2622-47f4-a6b4-a1ad529bf717" providerId="ADAL" clId="{281F05D8-7C7B-4878-A5B1-DBC779EF95FC}" dt="2024-05-06T06:01:55.619" v="30" actId="20577"/>
          <ac:spMkLst>
            <pc:docMk/>
            <pc:sldMk cId="2991233983" sldId="262"/>
            <ac:spMk id="3" creationId="{00000000-0000-0000-0000-000000000000}"/>
          </ac:spMkLst>
        </pc:spChg>
        <pc:spChg chg="mod">
          <ac:chgData name="Mäenpää, Leena" userId="e92eba4e-2622-47f4-a6b4-a1ad529bf717" providerId="ADAL" clId="{281F05D8-7C7B-4878-A5B1-DBC779EF95FC}" dt="2024-05-06T06:04:37.048" v="46" actId="1076"/>
          <ac:spMkLst>
            <pc:docMk/>
            <pc:sldMk cId="2991233983" sldId="262"/>
            <ac:spMk id="4" creationId="{00000000-0000-0000-0000-000000000000}"/>
          </ac:spMkLst>
        </pc:spChg>
        <pc:spChg chg="mod">
          <ac:chgData name="Mäenpää, Leena" userId="e92eba4e-2622-47f4-a6b4-a1ad529bf717" providerId="ADAL" clId="{281F05D8-7C7B-4878-A5B1-DBC779EF95FC}" dt="2024-05-06T06:04:39.919" v="47" actId="1076"/>
          <ac:spMkLst>
            <pc:docMk/>
            <pc:sldMk cId="2991233983" sldId="262"/>
            <ac:spMk id="5" creationId="{00000000-0000-0000-0000-000000000000}"/>
          </ac:spMkLst>
        </pc:spChg>
      </pc:sldChg>
      <pc:sldChg chg="modSp mod">
        <pc:chgData name="Mäenpää, Leena" userId="e92eba4e-2622-47f4-a6b4-a1ad529bf717" providerId="ADAL" clId="{281F05D8-7C7B-4878-A5B1-DBC779EF95FC}" dt="2024-05-06T06:43:46.427" v="377" actId="6549"/>
        <pc:sldMkLst>
          <pc:docMk/>
          <pc:sldMk cId="707994418" sldId="263"/>
        </pc:sldMkLst>
        <pc:spChg chg="mod">
          <ac:chgData name="Mäenpää, Leena" userId="e92eba4e-2622-47f4-a6b4-a1ad529bf717" providerId="ADAL" clId="{281F05D8-7C7B-4878-A5B1-DBC779EF95FC}" dt="2024-05-06T06:43:46.427" v="377" actId="6549"/>
          <ac:spMkLst>
            <pc:docMk/>
            <pc:sldMk cId="707994418" sldId="263"/>
            <ac:spMk id="3" creationId="{00000000-0000-0000-0000-000000000000}"/>
          </ac:spMkLst>
        </pc:spChg>
      </pc:sldChg>
      <pc:sldChg chg="addSp delSp modSp mod">
        <pc:chgData name="Mäenpää, Leena" userId="e92eba4e-2622-47f4-a6b4-a1ad529bf717" providerId="ADAL" clId="{281F05D8-7C7B-4878-A5B1-DBC779EF95FC}" dt="2024-05-06T06:56:50.336" v="766" actId="20577"/>
        <pc:sldMkLst>
          <pc:docMk/>
          <pc:sldMk cId="730635697" sldId="269"/>
        </pc:sldMkLst>
        <pc:spChg chg="add mod">
          <ac:chgData name="Mäenpää, Leena" userId="e92eba4e-2622-47f4-a6b4-a1ad529bf717" providerId="ADAL" clId="{281F05D8-7C7B-4878-A5B1-DBC779EF95FC}" dt="2024-05-06T06:56:50.336" v="766" actId="20577"/>
          <ac:spMkLst>
            <pc:docMk/>
            <pc:sldMk cId="730635697" sldId="269"/>
            <ac:spMk id="3" creationId="{29A77649-7BBB-F8B5-6124-4BBE8920113F}"/>
          </ac:spMkLst>
        </pc:spChg>
        <pc:spChg chg="add del mod">
          <ac:chgData name="Mäenpää, Leena" userId="e92eba4e-2622-47f4-a6b4-a1ad529bf717" providerId="ADAL" clId="{281F05D8-7C7B-4878-A5B1-DBC779EF95FC}" dt="2024-05-06T06:22:59.554" v="151" actId="478"/>
          <ac:spMkLst>
            <pc:docMk/>
            <pc:sldMk cId="730635697" sldId="269"/>
            <ac:spMk id="4" creationId="{5EDDFFF4-985B-7E88-B30B-0EE9A6C4FBCA}"/>
          </ac:spMkLst>
        </pc:spChg>
        <pc:picChg chg="del">
          <ac:chgData name="Mäenpää, Leena" userId="e92eba4e-2622-47f4-a6b4-a1ad529bf717" providerId="ADAL" clId="{281F05D8-7C7B-4878-A5B1-DBC779EF95FC}" dt="2024-05-06T06:22:05.550" v="145" actId="478"/>
          <ac:picMkLst>
            <pc:docMk/>
            <pc:sldMk cId="730635697" sldId="269"/>
            <ac:picMk id="6" creationId="{858DC1A8-D88F-4B5E-9A14-510A13B34ED8}"/>
          </ac:picMkLst>
        </pc:picChg>
        <pc:picChg chg="add mod">
          <ac:chgData name="Mäenpää, Leena" userId="e92eba4e-2622-47f4-a6b4-a1ad529bf717" providerId="ADAL" clId="{281F05D8-7C7B-4878-A5B1-DBC779EF95FC}" dt="2024-05-06T06:54:09.026" v="384" actId="1076"/>
          <ac:picMkLst>
            <pc:docMk/>
            <pc:sldMk cId="730635697" sldId="269"/>
            <ac:picMk id="7" creationId="{A8BC2987-B07A-9433-44FC-9E4556FBB509}"/>
          </ac:picMkLst>
        </pc:picChg>
      </pc:sldChg>
      <pc:sldChg chg="addSp delSp modSp mod">
        <pc:chgData name="Mäenpää, Leena" userId="e92eba4e-2622-47f4-a6b4-a1ad529bf717" providerId="ADAL" clId="{281F05D8-7C7B-4878-A5B1-DBC779EF95FC}" dt="2024-05-06T06:39:19.702" v="162" actId="1076"/>
        <pc:sldMkLst>
          <pc:docMk/>
          <pc:sldMk cId="2911609561" sldId="270"/>
        </pc:sldMkLst>
        <pc:spChg chg="mod">
          <ac:chgData name="Mäenpää, Leena" userId="e92eba4e-2622-47f4-a6b4-a1ad529bf717" providerId="ADAL" clId="{281F05D8-7C7B-4878-A5B1-DBC779EF95FC}" dt="2024-05-06T06:39:19.702" v="162" actId="1076"/>
          <ac:spMkLst>
            <pc:docMk/>
            <pc:sldMk cId="2911609561" sldId="270"/>
            <ac:spMk id="2" creationId="{00000000-0000-0000-0000-000000000000}"/>
          </ac:spMkLst>
        </pc:spChg>
        <pc:spChg chg="add del mod">
          <ac:chgData name="Mäenpää, Leena" userId="e92eba4e-2622-47f4-a6b4-a1ad529bf717" providerId="ADAL" clId="{281F05D8-7C7B-4878-A5B1-DBC779EF95FC}" dt="2024-05-06T06:38:10.012" v="154" actId="22"/>
          <ac:spMkLst>
            <pc:docMk/>
            <pc:sldMk cId="2911609561" sldId="270"/>
            <ac:spMk id="4" creationId="{31C5574E-C6AE-93E9-3BAD-99ED25717E40}"/>
          </ac:spMkLst>
        </pc:spChg>
        <pc:spChg chg="add del mod">
          <ac:chgData name="Mäenpää, Leena" userId="e92eba4e-2622-47f4-a6b4-a1ad529bf717" providerId="ADAL" clId="{281F05D8-7C7B-4878-A5B1-DBC779EF95FC}" dt="2024-05-06T06:39:03.637" v="158" actId="22"/>
          <ac:spMkLst>
            <pc:docMk/>
            <pc:sldMk cId="2911609561" sldId="270"/>
            <ac:spMk id="8" creationId="{275CF941-2C43-F763-5A75-203C155A0213}"/>
          </ac:spMkLst>
        </pc:spChg>
        <pc:picChg chg="add del mod ord">
          <ac:chgData name="Mäenpää, Leena" userId="e92eba4e-2622-47f4-a6b4-a1ad529bf717" providerId="ADAL" clId="{281F05D8-7C7B-4878-A5B1-DBC779EF95FC}" dt="2024-05-06T06:39:01.023" v="157" actId="478"/>
          <ac:picMkLst>
            <pc:docMk/>
            <pc:sldMk cId="2911609561" sldId="270"/>
            <ac:picMk id="6" creationId="{0A9EEA0E-5482-AFC5-400D-3ACAE52DE037}"/>
          </ac:picMkLst>
        </pc:picChg>
        <pc:picChg chg="add mod ord">
          <ac:chgData name="Mäenpää, Leena" userId="e92eba4e-2622-47f4-a6b4-a1ad529bf717" providerId="ADAL" clId="{281F05D8-7C7B-4878-A5B1-DBC779EF95FC}" dt="2024-05-06T06:39:14.112" v="161" actId="14100"/>
          <ac:picMkLst>
            <pc:docMk/>
            <pc:sldMk cId="2911609561" sldId="270"/>
            <ac:picMk id="10" creationId="{EA658334-10FA-6F5D-FC78-5B1410C29382}"/>
          </ac:picMkLst>
        </pc:picChg>
        <pc:picChg chg="del">
          <ac:chgData name="Mäenpää, Leena" userId="e92eba4e-2622-47f4-a6b4-a1ad529bf717" providerId="ADAL" clId="{281F05D8-7C7B-4878-A5B1-DBC779EF95FC}" dt="2024-05-06T06:38:06.737" v="153" actId="478"/>
          <ac:picMkLst>
            <pc:docMk/>
            <pc:sldMk cId="2911609561" sldId="270"/>
            <ac:picMk id="15" creationId="{980A8A37-91A8-4C96-8D7D-E3D43C9856CF}"/>
          </ac:picMkLst>
        </pc:picChg>
      </pc:sldChg>
      <pc:sldChg chg="addSp delSp modSp mod">
        <pc:chgData name="Mäenpää, Leena" userId="e92eba4e-2622-47f4-a6b4-a1ad529bf717" providerId="ADAL" clId="{281F05D8-7C7B-4878-A5B1-DBC779EF95FC}" dt="2024-05-06T06:40:21.318" v="175" actId="20577"/>
        <pc:sldMkLst>
          <pc:docMk/>
          <pc:sldMk cId="3040632723" sldId="275"/>
        </pc:sldMkLst>
        <pc:spChg chg="mod">
          <ac:chgData name="Mäenpää, Leena" userId="e92eba4e-2622-47f4-a6b4-a1ad529bf717" providerId="ADAL" clId="{281F05D8-7C7B-4878-A5B1-DBC779EF95FC}" dt="2024-05-06T06:40:21.318" v="175" actId="20577"/>
          <ac:spMkLst>
            <pc:docMk/>
            <pc:sldMk cId="3040632723" sldId="275"/>
            <ac:spMk id="2" creationId="{00000000-0000-0000-0000-000000000000}"/>
          </ac:spMkLst>
        </pc:spChg>
        <pc:spChg chg="add del mod">
          <ac:chgData name="Mäenpää, Leena" userId="e92eba4e-2622-47f4-a6b4-a1ad529bf717" providerId="ADAL" clId="{281F05D8-7C7B-4878-A5B1-DBC779EF95FC}" dt="2024-05-06T06:40:06.749" v="167" actId="22"/>
          <ac:spMkLst>
            <pc:docMk/>
            <pc:sldMk cId="3040632723" sldId="275"/>
            <ac:spMk id="4" creationId="{D0589317-1FA2-FC25-5B02-3063D78AE641}"/>
          </ac:spMkLst>
        </pc:spChg>
        <pc:picChg chg="del">
          <ac:chgData name="Mäenpää, Leena" userId="e92eba4e-2622-47f4-a6b4-a1ad529bf717" providerId="ADAL" clId="{281F05D8-7C7B-4878-A5B1-DBC779EF95FC}" dt="2024-05-06T06:39:57.616" v="163" actId="478"/>
          <ac:picMkLst>
            <pc:docMk/>
            <pc:sldMk cId="3040632723" sldId="275"/>
            <ac:picMk id="6" creationId="{4BB679B8-F06E-42A1-B557-0BD04FE89C8A}"/>
          </ac:picMkLst>
        </pc:picChg>
        <pc:picChg chg="add del mod">
          <ac:chgData name="Mäenpää, Leena" userId="e92eba4e-2622-47f4-a6b4-a1ad529bf717" providerId="ADAL" clId="{281F05D8-7C7B-4878-A5B1-DBC779EF95FC}" dt="2024-05-06T06:40:04.905" v="166" actId="478"/>
          <ac:picMkLst>
            <pc:docMk/>
            <pc:sldMk cId="3040632723" sldId="275"/>
            <ac:picMk id="7" creationId="{E2D0FD36-2562-F806-4D7D-09C23AE7E354}"/>
          </ac:picMkLst>
        </pc:picChg>
        <pc:picChg chg="add mod ord">
          <ac:chgData name="Mäenpää, Leena" userId="e92eba4e-2622-47f4-a6b4-a1ad529bf717" providerId="ADAL" clId="{281F05D8-7C7B-4878-A5B1-DBC779EF95FC}" dt="2024-05-06T06:40:11.242" v="168" actId="14100"/>
          <ac:picMkLst>
            <pc:docMk/>
            <pc:sldMk cId="3040632723" sldId="275"/>
            <ac:picMk id="9" creationId="{41906E7A-636F-EF3A-38DE-3E5027C312A2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777606" y="0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r">
              <a:defRPr sz="1200"/>
            </a:lvl1pPr>
          </a:lstStyle>
          <a:p>
            <a:fld id="{BADD0176-8D23-4193-9C85-8EED20B8B6E2}" type="datetimeFigureOut">
              <a:rPr lang="fi-FI" smtClean="0"/>
              <a:t>7.5.2024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777606" y="9377317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r">
              <a:defRPr sz="1200"/>
            </a:lvl1pPr>
          </a:lstStyle>
          <a:p>
            <a:fld id="{539A68C2-72B2-4DE0-8F0C-9C2820D2E8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9338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777606" y="0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r">
              <a:defRPr sz="1200"/>
            </a:lvl1pPr>
          </a:lstStyle>
          <a:p>
            <a:fld id="{0C0FA883-2662-42BB-89E5-7EF4C5479A0E}" type="datetimeFigureOut">
              <a:rPr lang="fi-FI" smtClean="0"/>
              <a:t>7.5.2024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868363" y="741363"/>
            <a:ext cx="4932362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79" tIns="45139" rIns="90279" bIns="45139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66909" y="4689516"/>
            <a:ext cx="5335270" cy="4442698"/>
          </a:xfrm>
          <a:prstGeom prst="rect">
            <a:avLst/>
          </a:prstGeom>
        </p:spPr>
        <p:txBody>
          <a:bodyPr vert="horz" lIns="90279" tIns="45139" rIns="90279" bIns="45139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777606" y="9377317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r">
              <a:defRPr sz="1200"/>
            </a:lvl1pPr>
          </a:lstStyle>
          <a:p>
            <a:fld id="{18A73FF3-10BD-42E4-895F-5177D3664C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3684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73FF3-10BD-42E4-895F-5177D3664C4A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8466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i-FI"/>
              <a:t>Muokkaa alaotsikon perustyyliä napsautt.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7.5.2024</a:t>
            </a:fld>
            <a:endParaRPr lang="fi-FI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7.5.2024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7.5.2024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7.5.2024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7.5.2024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7.5.2024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7.5.2024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7.5.2024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7.5.2024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7.5.2024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7.5.2024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i-FI"/>
              <a:t>Lisää kuva napsauttamalla kuvaketta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/>
              <a:t>Muokkaa tekstin perustyylejä napsauttamalla</a:t>
            </a:r>
          </a:p>
          <a:p>
            <a:pPr lvl="1" eaLnBrk="1" latinLnBrk="0" hangingPunct="1"/>
            <a:r>
              <a:rPr kumimoji="0" lang="fi-FI"/>
              <a:t>toinen taso</a:t>
            </a:r>
          </a:p>
          <a:p>
            <a:pPr lvl="2" eaLnBrk="1" latinLnBrk="0" hangingPunct="1"/>
            <a:r>
              <a:rPr kumimoji="0" lang="fi-FI"/>
              <a:t>kolmas taso</a:t>
            </a:r>
          </a:p>
          <a:p>
            <a:pPr lvl="3" eaLnBrk="1" latinLnBrk="0" hangingPunct="1"/>
            <a:r>
              <a:rPr kumimoji="0" lang="fi-FI"/>
              <a:t>neljäs taso</a:t>
            </a:r>
          </a:p>
          <a:p>
            <a:pPr lvl="4" eaLnBrk="1" latinLnBrk="0" hangingPunct="1"/>
            <a:r>
              <a:rPr kumimoji="0" lang="fi-FI"/>
              <a:t>viides taso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20622F-D860-491E-BDF5-1140D0BC54C5}" type="datetimeFigureOut">
              <a:rPr lang="fi-FI" smtClean="0"/>
              <a:t>7.5.2024</a:t>
            </a:fld>
            <a:endParaRPr lang="fi-FI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ylioppilastutkinto.fi/ylioppilastutkinto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YO-info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512832"/>
          </a:xfrm>
        </p:spPr>
        <p:txBody>
          <a:bodyPr>
            <a:normAutofit/>
          </a:bodyPr>
          <a:lstStyle/>
          <a:p>
            <a:pPr algn="ctr"/>
            <a:r>
              <a:rPr lang="fi-FI" dirty="0"/>
              <a:t>Syksy 2024</a:t>
            </a:r>
          </a:p>
          <a:p>
            <a:pPr algn="ctr"/>
            <a:endParaRPr lang="fi-FI" dirty="0"/>
          </a:p>
          <a:p>
            <a:pPr algn="ctr"/>
            <a:endParaRPr lang="fi-FI" dirty="0"/>
          </a:p>
          <a:p>
            <a:pPr algn="ctr"/>
            <a:r>
              <a:rPr lang="fi-FI" sz="1400" dirty="0"/>
              <a:t>Päiv. 6.5.2024</a:t>
            </a:r>
          </a:p>
        </p:txBody>
      </p:sp>
    </p:spTree>
    <p:extLst>
      <p:ext uri="{BB962C8B-B14F-4D97-AF65-F5344CB8AC3E}">
        <p14:creationId xmlns:p14="http://schemas.microsoft.com/office/powerpoint/2010/main" val="2803620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Hyväksy ilmoittautuminen = </a:t>
            </a:r>
            <a:r>
              <a:rPr lang="fi-FI" sz="3600" dirty="0"/>
              <a:t>allekirjoitettu </a:t>
            </a:r>
            <a:r>
              <a:rPr lang="fi-FI" sz="3600" b="1" dirty="0"/>
              <a:t>SITOVA</a:t>
            </a:r>
            <a:r>
              <a:rPr lang="fi-FI" sz="3600" dirty="0"/>
              <a:t> ilmoittautuminen</a:t>
            </a:r>
          </a:p>
        </p:txBody>
      </p:sp>
      <p:pic>
        <p:nvPicPr>
          <p:cNvPr id="9" name="Sisällön paikkamerkki 8">
            <a:extLst>
              <a:ext uri="{FF2B5EF4-FFF2-40B4-BE49-F238E27FC236}">
                <a16:creationId xmlns:a16="http://schemas.microsoft.com/office/drawing/2014/main" id="{41906E7A-636F-EF3A-38DE-3E5027C312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9764" y="1935163"/>
            <a:ext cx="7182735" cy="4922837"/>
          </a:xfrm>
        </p:spPr>
      </p:pic>
    </p:spTree>
    <p:extLst>
      <p:ext uri="{BB962C8B-B14F-4D97-AF65-F5344CB8AC3E}">
        <p14:creationId xmlns:p14="http://schemas.microsoft.com/office/powerpoint/2010/main" val="3040632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586440"/>
          </a:xfrm>
        </p:spPr>
        <p:txBody>
          <a:bodyPr>
            <a:normAutofit/>
          </a:bodyPr>
          <a:lstStyle/>
          <a:p>
            <a:pPr algn="ctr"/>
            <a:r>
              <a:rPr lang="fi-FI" dirty="0"/>
              <a:t>Mitä kirjoituksiin osallistuminen maksaa?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77986"/>
            <a:ext cx="8229600" cy="4389120"/>
          </a:xfrm>
        </p:spPr>
        <p:txBody>
          <a:bodyPr>
            <a:normAutofit/>
          </a:bodyPr>
          <a:lstStyle/>
          <a:p>
            <a:r>
              <a:rPr lang="fi-FI" dirty="0"/>
              <a:t>Oppivelvollisilla viisi ensimmäistä koetta on maksuttomia. Oikeus maksuttomiin kokeisiin päättyy tutkinnon valmistuttua, pois lukien ennen valmistumista hylättyjen kokeiden uusiminen.</a:t>
            </a:r>
          </a:p>
          <a:p>
            <a:r>
              <a:rPr lang="fi-FI"/>
              <a:t>Tutkintoon osallistuminen maksaa 38</a:t>
            </a:r>
            <a:r>
              <a:rPr lang="fi-FI" dirty="0"/>
              <a:t>€ per koe.</a:t>
            </a:r>
          </a:p>
          <a:p>
            <a:r>
              <a:rPr lang="fi-FI" dirty="0"/>
              <a:t>Jyväskylän normaalikoulussa yliopiston laskutusjärjestelmästä tuleva lasku lähetetään opiskelijan ilmoittamaan sähköpostiosoitteeseen, </a:t>
            </a:r>
          </a:p>
          <a:p>
            <a:pPr marL="0" indent="0">
              <a:buNone/>
            </a:pPr>
            <a:r>
              <a:rPr lang="fi-FI" dirty="0"/>
              <a:t>   syksyn yo-laskun eräpäivä on elokuussa.</a:t>
            </a:r>
          </a:p>
          <a:p>
            <a:r>
              <a:rPr lang="fi-FI" dirty="0"/>
              <a:t>Maksu oikaisuvaatimuksesta on 56€. </a:t>
            </a:r>
          </a:p>
          <a:p>
            <a:pPr marL="64008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07994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08112"/>
          </a:xfrm>
        </p:spPr>
        <p:txBody>
          <a:bodyPr/>
          <a:lstStyle/>
          <a:p>
            <a:pPr algn="ctr"/>
            <a:r>
              <a:rPr lang="fi-FI" dirty="0"/>
              <a:t>Kokeiden uusiminen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420888"/>
            <a:ext cx="8229600" cy="2592288"/>
          </a:xfrm>
        </p:spPr>
        <p:txBody>
          <a:bodyPr anchor="ctr">
            <a:noAutofit/>
          </a:bodyPr>
          <a:lstStyle/>
          <a:p>
            <a:r>
              <a:rPr lang="fi-FI" sz="2800" dirty="0"/>
              <a:t>Tutkinnon jälkeen kokeita voi uusia rajattomasti.</a:t>
            </a:r>
          </a:p>
          <a:p>
            <a:r>
              <a:rPr lang="fi-FI" sz="2800" dirty="0"/>
              <a:t>Valmiin tutkinnon voi täydentää saman oppiaineen eritasoisella kokeella</a:t>
            </a:r>
          </a:p>
          <a:p>
            <a:r>
              <a:rPr lang="fi-FI" sz="2800" dirty="0"/>
              <a:t>Hylätyn pakollisen kokeen tason voi vaihtaa, </a:t>
            </a:r>
            <a:br>
              <a:rPr lang="fi-FI" sz="2800" dirty="0"/>
            </a:br>
            <a:r>
              <a:rPr lang="fi-FI" sz="2800" dirty="0"/>
              <a:t>jos tutkintoon jää vielä A-kieli/pitkä matematiikka</a:t>
            </a:r>
          </a:p>
          <a:p>
            <a:endParaRPr lang="fi-FI" sz="2800" dirty="0"/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3978454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2024E-DA1B-4300-9117-A5F358710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dirty="0"/>
              <a:t>Hylätyn suorituksen uusiminen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38D4E4B-C902-4282-88B0-870132DF47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491" y="2420888"/>
            <a:ext cx="8683018" cy="2801264"/>
          </a:xfrm>
        </p:spPr>
      </p:pic>
    </p:spTree>
    <p:extLst>
      <p:ext uri="{BB962C8B-B14F-4D97-AF65-F5344CB8AC3E}">
        <p14:creationId xmlns:p14="http://schemas.microsoft.com/office/powerpoint/2010/main" val="406596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46856" y="6206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fi-FI" dirty="0"/>
              <a:t>Yleisimpien yo-aineiden lyhenteet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350929"/>
              </p:ext>
            </p:extLst>
          </p:nvPr>
        </p:nvGraphicFramePr>
        <p:xfrm>
          <a:off x="313184" y="1484784"/>
          <a:ext cx="8496944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83864512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59498975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576655954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35200922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Lyh.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Aine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Lyh.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Aine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64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Äidinkieli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BI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Biologia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808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Ruotsi,</a:t>
                      </a:r>
                      <a:r>
                        <a:rPr lang="fi-FI" b="1" baseline="0" dirty="0"/>
                        <a:t> pitkä oppimäärä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Maantieto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681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Ruotsi, keskipitkä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FY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Fysiikka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711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Englanti, 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Kemia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126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Espanja,</a:t>
                      </a:r>
                      <a:r>
                        <a:rPr lang="fi-FI" b="1" baseline="0" dirty="0"/>
                        <a:t> pitkä oppimäärä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Matematiikka, pitkä oppimäärä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0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Espanja, lyhyt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Matematiikka, lyhyt oppimäärä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278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FA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Ranska, 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Filosofia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2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FC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Ranska, lyhyt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Elämänkatsomustieto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747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Saksa, 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Uskonto, ev.lut.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56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Saksa, lyhyt</a:t>
                      </a:r>
                      <a:r>
                        <a:rPr lang="fi-FI" baseline="0" dirty="0"/>
                        <a:t> oppimäärä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Historia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351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Venäjä, 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Psykologia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863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VC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Venäjä, lyhyt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Terveystieto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961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YH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Yhteiskuntaoppi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871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76130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Lisätietoa löydät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579296" cy="4389120"/>
          </a:xfrm>
        </p:spPr>
        <p:txBody>
          <a:bodyPr/>
          <a:lstStyle/>
          <a:p>
            <a:r>
              <a:rPr lang="fi-FI" dirty="0">
                <a:hlinkClick r:id="rId2"/>
              </a:rPr>
              <a:t>https://www.ylioppilastutkinto.fi/ylioppilastutkinto</a:t>
            </a:r>
            <a:endParaRPr lang="fi-FI" dirty="0"/>
          </a:p>
          <a:p>
            <a:pPr marL="0" indent="0">
              <a:buNone/>
            </a:pPr>
            <a:endParaRPr lang="fi-FI" sz="1600" dirty="0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6628" y="3933055"/>
            <a:ext cx="2857500" cy="1914525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80" y="3595836"/>
            <a:ext cx="2483744" cy="2483744"/>
          </a:xfrm>
          <a:prstGeom prst="rect">
            <a:avLst/>
          </a:prstGeom>
        </p:spPr>
      </p:pic>
      <p:pic>
        <p:nvPicPr>
          <p:cNvPr id="4" name="Kuva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4168" y="3836628"/>
            <a:ext cx="2284165" cy="2254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39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54953"/>
          </a:xfrm>
        </p:spPr>
        <p:txBody>
          <a:bodyPr>
            <a:normAutofit fontScale="90000"/>
          </a:bodyPr>
          <a:lstStyle/>
          <a:p>
            <a:br>
              <a:rPr lang="fi-FI" dirty="0"/>
            </a:br>
            <a:r>
              <a:rPr lang="fi-FI" dirty="0"/>
              <a:t>	Ylioppilastutkinnon rakenne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9385"/>
            <a:ext cx="8229600" cy="4752528"/>
          </a:xfrm>
        </p:spPr>
        <p:txBody>
          <a:bodyPr>
            <a:normAutofit fontScale="92500" lnSpcReduction="20000"/>
          </a:bodyPr>
          <a:lstStyle/>
          <a:p>
            <a:r>
              <a:rPr lang="fi-FI" sz="2400" dirty="0"/>
              <a:t>Kaikille pakollinen koe </a:t>
            </a:r>
            <a:endParaRPr lang="fi-FI" sz="2400" dirty="0">
              <a:solidFill>
                <a:schemeClr val="accent1"/>
              </a:solidFill>
            </a:endParaRPr>
          </a:p>
          <a:p>
            <a:r>
              <a:rPr lang="fi-FI" sz="2400" dirty="0"/>
              <a:t>Seuraavista vähintään 3 ryhmästä valitaan vähintään 4 koetta:</a:t>
            </a:r>
          </a:p>
          <a:p>
            <a:endParaRPr lang="fi-FI" dirty="0"/>
          </a:p>
          <a:p>
            <a:endParaRPr lang="fi-FI" sz="2400" dirty="0"/>
          </a:p>
          <a:p>
            <a:endParaRPr lang="fi-FI" sz="2400" dirty="0"/>
          </a:p>
          <a:p>
            <a:r>
              <a:rPr lang="fi-FI" sz="2400" dirty="0"/>
              <a:t>Tutkintoon tulee sisältyä 5 koetta, joista vähintään yhdessä (vieras kieli/toinen kotimainen kieli/matematiikka) sinun tulee suorittaa pitkän oppimäärän koe</a:t>
            </a:r>
          </a:p>
          <a:p>
            <a:r>
              <a:rPr lang="fi-FI" sz="2400" dirty="0"/>
              <a:t>Yhdellä tutkintokerralla voit osallistua vain kahteen ainereaalikokeeseen</a:t>
            </a:r>
          </a:p>
          <a:p>
            <a:r>
              <a:rPr lang="fi-FI" sz="2400" dirty="0"/>
              <a:t>Voit suorittaa eri oppimäärien kokeita samassa oppiaineessa. Oppiaine lasketaan tutkintoon vain kerran. </a:t>
            </a:r>
          </a:p>
          <a:p>
            <a:r>
              <a:rPr lang="fi-FI" sz="2400" dirty="0"/>
              <a:t>Toisen kotimaisen kielen kokeen sijasta voi valita ruotsinkielisille kokelaille tarkoitetun äidinkielen ja kirjallisuuden kokeen.</a:t>
            </a:r>
          </a:p>
        </p:txBody>
      </p:sp>
      <p:sp>
        <p:nvSpPr>
          <p:cNvPr id="5" name="Suorakulmio 10"/>
          <p:cNvSpPr/>
          <p:nvPr/>
        </p:nvSpPr>
        <p:spPr>
          <a:xfrm>
            <a:off x="2707336" y="2204864"/>
            <a:ext cx="2028230" cy="7200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Toinen kotimainen kieli</a:t>
            </a:r>
          </a:p>
        </p:txBody>
      </p:sp>
      <p:sp>
        <p:nvSpPr>
          <p:cNvPr id="6" name="Suorakulmio 12"/>
          <p:cNvSpPr/>
          <p:nvPr/>
        </p:nvSpPr>
        <p:spPr>
          <a:xfrm>
            <a:off x="5004067" y="2204864"/>
            <a:ext cx="1224136" cy="7200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Vieras kieli</a:t>
            </a:r>
          </a:p>
        </p:txBody>
      </p:sp>
      <p:sp>
        <p:nvSpPr>
          <p:cNvPr id="7" name="Suorakulmio 13"/>
          <p:cNvSpPr/>
          <p:nvPr/>
        </p:nvSpPr>
        <p:spPr>
          <a:xfrm>
            <a:off x="855200" y="2204864"/>
            <a:ext cx="1717886" cy="7200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Matematiikka</a:t>
            </a:r>
          </a:p>
        </p:txBody>
      </p:sp>
      <p:sp>
        <p:nvSpPr>
          <p:cNvPr id="8" name="Suorakulmio 14"/>
          <p:cNvSpPr/>
          <p:nvPr/>
        </p:nvSpPr>
        <p:spPr>
          <a:xfrm>
            <a:off x="6496704" y="2204864"/>
            <a:ext cx="1717886" cy="7200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Ainereaalikoe</a:t>
            </a:r>
          </a:p>
        </p:txBody>
      </p:sp>
      <p:sp>
        <p:nvSpPr>
          <p:cNvPr id="9" name="Suorakulmio 15"/>
          <p:cNvSpPr/>
          <p:nvPr/>
        </p:nvSpPr>
        <p:spPr>
          <a:xfrm>
            <a:off x="3923928" y="1187609"/>
            <a:ext cx="1976783" cy="52355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Äidinkieli</a:t>
            </a:r>
          </a:p>
        </p:txBody>
      </p:sp>
    </p:spTree>
    <p:extLst>
      <p:ext uri="{BB962C8B-B14F-4D97-AF65-F5344CB8AC3E}">
        <p14:creationId xmlns:p14="http://schemas.microsoft.com/office/powerpoint/2010/main" val="2126425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fi-FI" dirty="0"/>
              <a:t>Miten valitsen ainereaalikokeet?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/>
          <a:lstStyle/>
          <a:p>
            <a:r>
              <a:rPr lang="fi-FI" dirty="0"/>
              <a:t>Ainereaalikokeet ryhmiteltynä kahtena eri päivänä     </a:t>
            </a:r>
          </a:p>
          <a:p>
            <a:pPr marL="0" indent="0">
              <a:buNone/>
            </a:pPr>
            <a:r>
              <a:rPr lang="fi-FI" dirty="0"/>
              <a:t>		Syksyn 2024 koepäivät</a:t>
            </a:r>
          </a:p>
          <a:p>
            <a:pPr marL="64008" indent="0">
              <a:buNone/>
            </a:pPr>
            <a:r>
              <a:rPr lang="fi-FI" dirty="0"/>
              <a:t>	    </a:t>
            </a:r>
            <a:r>
              <a:rPr lang="fi-FI" b="1" dirty="0">
                <a:solidFill>
                  <a:srgbClr val="0070C0"/>
                </a:solidFill>
              </a:rPr>
              <a:t>				</a:t>
            </a:r>
            <a:endParaRPr lang="fi-FI" dirty="0">
              <a:latin typeface="Arial Rounded MT Bold" panose="020F070403050403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57200" y="2708920"/>
            <a:ext cx="4248472" cy="28083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 dirty="0"/>
          </a:p>
          <a:p>
            <a:pPr algn="ctr"/>
            <a:endParaRPr lang="fi-FI" dirty="0"/>
          </a:p>
          <a:p>
            <a:pPr algn="ctr"/>
            <a:r>
              <a:rPr lang="fi-FI" dirty="0"/>
              <a:t>Ainereaali</a:t>
            </a:r>
          </a:p>
          <a:p>
            <a:pPr algn="ctr"/>
            <a:r>
              <a:rPr lang="fi-FI" sz="1800" dirty="0">
                <a:solidFill>
                  <a:schemeClr val="tx1"/>
                </a:solidFill>
              </a:rPr>
              <a:t>Ke 18.9.</a:t>
            </a:r>
          </a:p>
          <a:p>
            <a:pPr algn="ctr"/>
            <a:r>
              <a:rPr lang="fi-FI" sz="1800" dirty="0">
                <a:solidFill>
                  <a:srgbClr val="FF0000"/>
                </a:solidFill>
              </a:rPr>
              <a:t>Evankelisluterilainen uskonto (UE)</a:t>
            </a:r>
          </a:p>
          <a:p>
            <a:pPr algn="ctr"/>
            <a:r>
              <a:rPr lang="fi-FI" sz="1800" dirty="0">
                <a:solidFill>
                  <a:srgbClr val="FF0000"/>
                </a:solidFill>
              </a:rPr>
              <a:t>Ortodoksinen uskonto (UO)</a:t>
            </a:r>
          </a:p>
          <a:p>
            <a:pPr algn="ctr"/>
            <a:r>
              <a:rPr lang="fi-FI" sz="1800" dirty="0">
                <a:solidFill>
                  <a:srgbClr val="FF0000"/>
                </a:solidFill>
              </a:rPr>
              <a:t>Elämänkatsomustieto (ET)</a:t>
            </a:r>
          </a:p>
          <a:p>
            <a:pPr algn="ctr"/>
            <a:r>
              <a:rPr lang="fi-FI" sz="1800" dirty="0">
                <a:solidFill>
                  <a:srgbClr val="FF0000"/>
                </a:solidFill>
              </a:rPr>
              <a:t>Yhteiskuntaoppi (YH)</a:t>
            </a:r>
            <a:br>
              <a:rPr lang="fi-FI" sz="1800" dirty="0">
                <a:solidFill>
                  <a:srgbClr val="FF0000"/>
                </a:solidFill>
              </a:rPr>
            </a:br>
            <a:r>
              <a:rPr lang="fi-FI" sz="1800" dirty="0">
                <a:solidFill>
                  <a:srgbClr val="FF0000"/>
                </a:solidFill>
              </a:rPr>
              <a:t>Maantiede (GE)</a:t>
            </a:r>
            <a:endParaRPr lang="fi-FI" sz="1800" dirty="0">
              <a:solidFill>
                <a:schemeClr val="tx1"/>
              </a:solidFill>
            </a:endParaRPr>
          </a:p>
          <a:p>
            <a:pPr algn="ctr"/>
            <a:r>
              <a:rPr lang="fi-FI" sz="1800" dirty="0">
                <a:solidFill>
                  <a:srgbClr val="FF0000"/>
                </a:solidFill>
              </a:rPr>
              <a:t>Kemia (KE)</a:t>
            </a:r>
          </a:p>
          <a:p>
            <a:pPr algn="ctr"/>
            <a:r>
              <a:rPr lang="fi-FI" sz="1800" dirty="0">
                <a:solidFill>
                  <a:srgbClr val="FF0000"/>
                </a:solidFill>
              </a:rPr>
              <a:t>Terveystieto (TE)</a:t>
            </a:r>
          </a:p>
          <a:p>
            <a:pPr algn="ctr"/>
            <a:endParaRPr lang="fi-FI" dirty="0">
              <a:solidFill>
                <a:srgbClr val="FF0000"/>
              </a:solidFill>
            </a:endParaRPr>
          </a:p>
          <a:p>
            <a:pPr algn="ctr"/>
            <a:endParaRPr lang="fi-FI" dirty="0"/>
          </a:p>
          <a:p>
            <a:pPr algn="ctr"/>
            <a:endParaRPr lang="fi-FI" dirty="0"/>
          </a:p>
        </p:txBody>
      </p:sp>
      <p:sp>
        <p:nvSpPr>
          <p:cNvPr id="5" name="Rounded Rectangle 4"/>
          <p:cNvSpPr/>
          <p:nvPr/>
        </p:nvSpPr>
        <p:spPr>
          <a:xfrm>
            <a:off x="5004048" y="2714200"/>
            <a:ext cx="3384376" cy="28083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 sz="1600" dirty="0"/>
          </a:p>
          <a:p>
            <a:pPr algn="ctr"/>
            <a:r>
              <a:rPr lang="fi-FI" sz="1600" dirty="0"/>
              <a:t>Ainereaali</a:t>
            </a:r>
          </a:p>
          <a:p>
            <a:pPr algn="ctr"/>
            <a:r>
              <a:rPr lang="fi-FI" sz="1600" dirty="0"/>
              <a:t>Ti 24.9.</a:t>
            </a:r>
          </a:p>
          <a:p>
            <a:pPr algn="ctr"/>
            <a:r>
              <a:rPr lang="fi-FI" sz="1600" dirty="0">
                <a:solidFill>
                  <a:srgbClr val="FF0000"/>
                </a:solidFill>
              </a:rPr>
              <a:t>Biologia (BI)</a:t>
            </a:r>
          </a:p>
          <a:p>
            <a:pPr algn="ctr"/>
            <a:r>
              <a:rPr lang="fi-FI" sz="1600" dirty="0">
                <a:solidFill>
                  <a:srgbClr val="FF0000"/>
                </a:solidFill>
              </a:rPr>
              <a:t>Psykologia (PS)</a:t>
            </a:r>
          </a:p>
          <a:p>
            <a:pPr algn="ctr"/>
            <a:r>
              <a:rPr lang="fi-FI" sz="1600" dirty="0">
                <a:solidFill>
                  <a:srgbClr val="FF0000"/>
                </a:solidFill>
              </a:rPr>
              <a:t>Filosofia (FF)</a:t>
            </a:r>
          </a:p>
          <a:p>
            <a:pPr algn="ctr"/>
            <a:r>
              <a:rPr lang="fi-FI" sz="1600" dirty="0">
                <a:solidFill>
                  <a:srgbClr val="FF0000"/>
                </a:solidFill>
              </a:rPr>
              <a:t>Historia (HI)</a:t>
            </a:r>
          </a:p>
          <a:p>
            <a:pPr algn="ctr"/>
            <a:r>
              <a:rPr lang="fi-FI" sz="1600" dirty="0">
                <a:solidFill>
                  <a:srgbClr val="FF0000"/>
                </a:solidFill>
              </a:rPr>
              <a:t>Fysiikka (FY)</a:t>
            </a:r>
          </a:p>
          <a:p>
            <a:pPr algn="ctr"/>
            <a:endParaRPr lang="fi-FI" sz="1600" dirty="0"/>
          </a:p>
          <a:p>
            <a:pPr algn="ctr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91233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Tutkinnon suorittamisesta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Ensimmäisellä ilmoittautumiskerralla suunnittelet alustavasti koko tutkintosi ja ilmoittaudut </a:t>
            </a:r>
            <a:r>
              <a:rPr lang="fi-FI" u="sng" dirty="0"/>
              <a:t>sitovasti seuraavaan tutkintokertaan.</a:t>
            </a:r>
          </a:p>
          <a:p>
            <a:r>
              <a:rPr lang="fi-FI" dirty="0"/>
              <a:t>Kun hajautat tutkintoasi eri kirjoituskerroille, muista, että samaan aikaan</a:t>
            </a:r>
          </a:p>
          <a:p>
            <a:pPr marL="64008" indent="0">
              <a:buNone/>
            </a:pPr>
            <a:r>
              <a:rPr lang="fi-FI" dirty="0"/>
              <a:t>    -syksyllä päättöviikko ja kirjoitukset peräkkäin </a:t>
            </a:r>
            <a:br>
              <a:rPr lang="fi-FI" dirty="0"/>
            </a:br>
            <a:r>
              <a:rPr lang="fi-FI" dirty="0"/>
              <a:t>    -keväällä 4 viikon lukuloma/ 4.jakson kurssit</a:t>
            </a:r>
          </a:p>
        </p:txBody>
      </p:sp>
    </p:spTree>
    <p:extLst>
      <p:ext uri="{BB962C8B-B14F-4D97-AF65-F5344CB8AC3E}">
        <p14:creationId xmlns:p14="http://schemas.microsoft.com/office/powerpoint/2010/main" val="190985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Voinko osallistua kirjoituksiin?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211960"/>
          </a:xfrm>
        </p:spPr>
        <p:txBody>
          <a:bodyPr/>
          <a:lstStyle/>
          <a:p>
            <a:r>
              <a:rPr lang="fi-FI" dirty="0"/>
              <a:t>Oppiaineen </a:t>
            </a:r>
            <a:r>
              <a:rPr lang="fi-FI" dirty="0">
                <a:solidFill>
                  <a:schemeClr val="accent1"/>
                </a:solidFill>
              </a:rPr>
              <a:t>pakolliset opintojaksot </a:t>
            </a:r>
            <a:r>
              <a:rPr lang="fi-FI" dirty="0"/>
              <a:t>on oltava arvioituina ennen kirjalliseen kokeeseen osallistumista</a:t>
            </a:r>
          </a:p>
          <a:p>
            <a:r>
              <a:rPr lang="fi-FI" dirty="0">
                <a:solidFill>
                  <a:schemeClr val="accent1"/>
                </a:solidFill>
              </a:rPr>
              <a:t>Ylimääräisessä vieraassa kielessä </a:t>
            </a:r>
            <a:r>
              <a:rPr lang="fi-FI" dirty="0"/>
              <a:t>(jossa ei ole pakollisia opintojaksoja) riittää kolme moduulia </a:t>
            </a:r>
          </a:p>
          <a:p>
            <a:r>
              <a:rPr lang="fi-FI" dirty="0"/>
              <a:t>Poikkeustapaukset rehtorin päätöksellä (esimerkiksi olet viettänyt vaihto-oppilasvuoden Portugalissa tai äidinkielesi ei ole suomi)</a:t>
            </a:r>
          </a:p>
        </p:txBody>
      </p:sp>
    </p:spTree>
    <p:extLst>
      <p:ext uri="{BB962C8B-B14F-4D97-AF65-F5344CB8AC3E}">
        <p14:creationId xmlns:p14="http://schemas.microsoft.com/office/powerpoint/2010/main" val="1407124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fi-FI" dirty="0"/>
              <a:t> </a:t>
            </a:r>
            <a:br>
              <a:rPr lang="fi-FI" dirty="0"/>
            </a:br>
            <a:r>
              <a:rPr lang="fi-FI" dirty="0"/>
              <a:t> Tutkintoon ilmoittautuminen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657" y="1988840"/>
            <a:ext cx="8229600" cy="4551784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r>
              <a:rPr lang="fi-FI" sz="2400" dirty="0"/>
              <a:t>Voit hajauttaa tutkinnon kokeet </a:t>
            </a:r>
          </a:p>
          <a:p>
            <a:pPr marL="0" indent="0">
              <a:buNone/>
            </a:pPr>
            <a:r>
              <a:rPr lang="fi-FI" sz="2400" dirty="0">
                <a:solidFill>
                  <a:schemeClr val="accent2">
                    <a:lumMod val="75000"/>
                  </a:schemeClr>
                </a:solidFill>
              </a:rPr>
              <a:t>    kolmeen peräkkäiseen kertaan </a:t>
            </a:r>
          </a:p>
          <a:p>
            <a:pPr marL="0" indent="0">
              <a:buNone/>
            </a:pPr>
            <a:r>
              <a:rPr lang="fi-FI" sz="2400" dirty="0">
                <a:solidFill>
                  <a:schemeClr val="accent2">
                    <a:lumMod val="75000"/>
                  </a:schemeClr>
                </a:solidFill>
              </a:rPr>
              <a:t>    </a:t>
            </a:r>
            <a:r>
              <a:rPr lang="fi-FI" sz="2400" dirty="0"/>
              <a:t>(esim. kevät 2024, syksy 2024, kevät 2025)</a:t>
            </a:r>
          </a:p>
          <a:p>
            <a:r>
              <a:rPr lang="fi-FI" sz="2400" dirty="0"/>
              <a:t>Ilmoittautuminen on </a:t>
            </a:r>
            <a:r>
              <a:rPr lang="fi-FI" sz="2400" b="1" dirty="0">
                <a:solidFill>
                  <a:schemeClr val="accent2">
                    <a:lumMod val="75000"/>
                  </a:schemeClr>
                </a:solidFill>
              </a:rPr>
              <a:t>sitova.</a:t>
            </a:r>
          </a:p>
          <a:p>
            <a:r>
              <a:rPr lang="fi-FI" sz="2400" b="1" dirty="0" err="1">
                <a:solidFill>
                  <a:schemeClr val="accent2">
                    <a:lumMod val="75000"/>
                  </a:schemeClr>
                </a:solidFill>
              </a:rPr>
              <a:t>llmoittaudu</a:t>
            </a:r>
            <a:r>
              <a:rPr lang="fi-FI" sz="2400" dirty="0"/>
              <a:t> </a:t>
            </a:r>
            <a:r>
              <a:rPr lang="fi-FI" sz="2400" b="1" dirty="0">
                <a:solidFill>
                  <a:schemeClr val="accent2">
                    <a:lumMod val="75000"/>
                  </a:schemeClr>
                </a:solidFill>
              </a:rPr>
              <a:t>Wilmassa viimeistään ma 3.6.2024</a:t>
            </a:r>
          </a:p>
          <a:p>
            <a:r>
              <a:rPr lang="fi-FI" sz="2400" dirty="0"/>
              <a:t>Ilmoittautumislomake hyväksytään </a:t>
            </a:r>
            <a:r>
              <a:rPr lang="fi-FI" sz="2400" dirty="0" err="1"/>
              <a:t>täpällä</a:t>
            </a:r>
            <a:r>
              <a:rPr lang="fi-FI" sz="2400" dirty="0"/>
              <a:t> Wilmassa (vastaa allekirjoitustasi).</a:t>
            </a:r>
          </a:p>
          <a:p>
            <a:endParaRPr lang="fi-FI" sz="2400" dirty="0"/>
          </a:p>
          <a:p>
            <a:r>
              <a:rPr lang="fi-FI" sz="2400" dirty="0"/>
              <a:t>Tarkista ilmoittautumisesi huolellisesti! Olet itse vastuussa ilmoittautumistietojen oikeellisuudesta.</a:t>
            </a:r>
          </a:p>
          <a:p>
            <a:r>
              <a:rPr lang="fi-FI" sz="2400" dirty="0"/>
              <a:t>Alle 18-vuotiaan opiskelijan huoltaja hyväksyy ilmoittautumisen ja tutkintosuunnitelman </a:t>
            </a:r>
            <a:r>
              <a:rPr lang="fi-FI" sz="2400"/>
              <a:t>ensimmäisellä kirjoituskerralla.</a:t>
            </a:r>
            <a:endParaRPr lang="fi-FI" sz="2400" dirty="0"/>
          </a:p>
          <a:p>
            <a:pPr marL="0" indent="0">
              <a:buNone/>
            </a:pPr>
            <a:endParaRPr lang="fi-FI" sz="2400" dirty="0"/>
          </a:p>
          <a:p>
            <a:pPr marL="0" indent="0">
              <a:buNone/>
            </a:pPr>
            <a:endParaRPr lang="fi-FI" sz="2400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4221088"/>
            <a:ext cx="2520280" cy="645123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</p:pic>
    </p:spTree>
    <p:extLst>
      <p:ext uri="{BB962C8B-B14F-4D97-AF65-F5344CB8AC3E}">
        <p14:creationId xmlns:p14="http://schemas.microsoft.com/office/powerpoint/2010/main" val="1915129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512" y="267494"/>
            <a:ext cx="8784976" cy="1217290"/>
          </a:xfrm>
        </p:spPr>
        <p:txBody>
          <a:bodyPr/>
          <a:lstStyle/>
          <a:p>
            <a:pPr algn="ctr"/>
            <a:r>
              <a:rPr lang="fi-FI" dirty="0"/>
              <a:t>Esimerkki tutkinnon rakenteesta</a:t>
            </a:r>
          </a:p>
        </p:txBody>
      </p:sp>
      <p:pic>
        <p:nvPicPr>
          <p:cNvPr id="7" name="Sisällön paikkamerkki 6">
            <a:extLst>
              <a:ext uri="{FF2B5EF4-FFF2-40B4-BE49-F238E27FC236}">
                <a16:creationId xmlns:a16="http://schemas.microsoft.com/office/drawing/2014/main" id="{4ED2078C-DB4D-4382-92BA-BE1C697088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9672" y="1404036"/>
            <a:ext cx="6120680" cy="5265836"/>
          </a:xfrm>
        </p:spPr>
      </p:pic>
    </p:spTree>
    <p:extLst>
      <p:ext uri="{BB962C8B-B14F-4D97-AF65-F5344CB8AC3E}">
        <p14:creationId xmlns:p14="http://schemas.microsoft.com/office/powerpoint/2010/main" val="3325232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02124" y="1052736"/>
            <a:ext cx="8462364" cy="564672"/>
          </a:xfrm>
        </p:spPr>
        <p:txBody>
          <a:bodyPr>
            <a:normAutofit/>
          </a:bodyPr>
          <a:lstStyle/>
          <a:p>
            <a:r>
              <a:rPr lang="fi-FI" sz="2800" dirty="0"/>
              <a:t>Näin ilmoittaudut Wilmassa: valitse Lomakkeet -välilehti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A8BC2987-B07A-9433-44FC-9E4556FBB5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888" y="2276872"/>
            <a:ext cx="4680520" cy="3906434"/>
          </a:xfrm>
          <a:prstGeom prst="rect">
            <a:avLst/>
          </a:prstGeom>
        </p:spPr>
      </p:pic>
      <p:sp>
        <p:nvSpPr>
          <p:cNvPr id="3" name="Tekstiruutu 2">
            <a:extLst>
              <a:ext uri="{FF2B5EF4-FFF2-40B4-BE49-F238E27FC236}">
                <a16:creationId xmlns:a16="http://schemas.microsoft.com/office/drawing/2014/main" id="{29A77649-7BBB-F8B5-6124-4BBE8920113F}"/>
              </a:ext>
            </a:extLst>
          </p:cNvPr>
          <p:cNvSpPr txBox="1"/>
          <p:nvPr/>
        </p:nvSpPr>
        <p:spPr>
          <a:xfrm>
            <a:off x="502124" y="4005064"/>
            <a:ext cx="28083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rgbClr val="FF0000"/>
                </a:solidFill>
              </a:rPr>
              <a:t>HUOM! Mikäli tämä lomake ei näy valikossasi, tarkista yo-suunnitelmasi. </a:t>
            </a:r>
          </a:p>
          <a:p>
            <a:r>
              <a:rPr lang="fi-FI" b="1" dirty="0">
                <a:solidFill>
                  <a:srgbClr val="FF0000"/>
                </a:solidFill>
              </a:rPr>
              <a:t>Suunnitelmassa pitää olla viisi ainetta, jotta ilmoittautumislomake näkyy.</a:t>
            </a:r>
          </a:p>
        </p:txBody>
      </p:sp>
    </p:spTree>
    <p:extLst>
      <p:ext uri="{BB962C8B-B14F-4D97-AF65-F5344CB8AC3E}">
        <p14:creationId xmlns:p14="http://schemas.microsoft.com/office/powerpoint/2010/main" val="730635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7504" y="908720"/>
            <a:ext cx="2138397" cy="1800200"/>
          </a:xfrm>
        </p:spPr>
        <p:txBody>
          <a:bodyPr>
            <a:noAutofit/>
          </a:bodyPr>
          <a:lstStyle/>
          <a:p>
            <a:pPr algn="ctr"/>
            <a:r>
              <a:rPr lang="fi-FI" sz="3600" dirty="0"/>
              <a:t>Lomakkeen näkymä Wilmassa</a:t>
            </a:r>
          </a:p>
        </p:txBody>
      </p:sp>
      <p:pic>
        <p:nvPicPr>
          <p:cNvPr id="10" name="Sisällön paikkamerkki 9">
            <a:extLst>
              <a:ext uri="{FF2B5EF4-FFF2-40B4-BE49-F238E27FC236}">
                <a16:creationId xmlns:a16="http://schemas.microsoft.com/office/drawing/2014/main" id="{EA658334-10FA-6F5D-FC78-5B1410C293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3768" y="514201"/>
            <a:ext cx="5688632" cy="6270753"/>
          </a:xfrm>
        </p:spPr>
      </p:pic>
    </p:spTree>
    <p:extLst>
      <p:ext uri="{BB962C8B-B14F-4D97-AF65-F5344CB8AC3E}">
        <p14:creationId xmlns:p14="http://schemas.microsoft.com/office/powerpoint/2010/main" val="291160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rta">
  <a:themeElements>
    <a:clrScheme name="Virta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Virta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irt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645f7bc-c643-432d-9f04-b2c7a2e652b3">
      <Terms xmlns="http://schemas.microsoft.com/office/infopath/2007/PartnerControls"/>
    </lcf76f155ced4ddcb4097134ff3c332f>
    <_x0032__x002e_jakso xmlns="a645f7bc-c643-432d-9f04-b2c7a2e652b3" xsi:nil="true"/>
    <TaxCatchAll xmlns="88f23f48-60d3-4e79-8e25-80a6be596c62" xsi:nil="true"/>
    <_x0031__x002e_jakso xmlns="a645f7bc-c643-432d-9f04-b2c7a2e652b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899F4A884944D14085125278CBAFDD5E" ma:contentTypeVersion="19" ma:contentTypeDescription="Luo uusi asiakirja." ma:contentTypeScope="" ma:versionID="6294b502413901fe007af43d9e1acf67">
  <xsd:schema xmlns:xsd="http://www.w3.org/2001/XMLSchema" xmlns:xs="http://www.w3.org/2001/XMLSchema" xmlns:p="http://schemas.microsoft.com/office/2006/metadata/properties" xmlns:ns2="a645f7bc-c643-432d-9f04-b2c7a2e652b3" xmlns:ns3="88f23f48-60d3-4e79-8e25-80a6be596c62" targetNamespace="http://schemas.microsoft.com/office/2006/metadata/properties" ma:root="true" ma:fieldsID="12e6906e07ad7d9367eeb4ec0dd5f6ba" ns2:_="" ns3:_="">
    <xsd:import namespace="a645f7bc-c643-432d-9f04-b2c7a2e652b3"/>
    <xsd:import namespace="88f23f48-60d3-4e79-8e25-80a6be596c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_x0031__x002e_jakso" minOccurs="0"/>
                <xsd:element ref="ns2:_x0032__x002e_jakso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45f7bc-c643-432d-9f04-b2c7a2e652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_x0031__x002e_jakso" ma:index="15" nillable="true" ma:displayName="1. jakso" ma:format="Dropdown" ma:internalName="_x0031__x002e_jakso">
      <xsd:simpleType>
        <xsd:restriction base="dms:Text">
          <xsd:maxLength value="255"/>
        </xsd:restriction>
      </xsd:simpleType>
    </xsd:element>
    <xsd:element name="_x0032__x002e_jakso" ma:index="16" nillable="true" ma:displayName="2. jakso" ma:format="Dropdown" ma:internalName="_x0032__x002e_jakso">
      <xsd:simpleType>
        <xsd:restriction base="dms:Text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Kuvien tunnisteet" ma:readOnly="false" ma:fieldId="{5cf76f15-5ced-4ddc-b409-7134ff3c332f}" ma:taxonomyMulti="true" ma:sspId="ba830b52-6d58-45b3-9899-c4752b5a1b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f23f48-60d3-4e79-8e25-80a6be596c6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64d0e068-d154-4ac6-9844-82045381232d}" ma:internalName="TaxCatchAll" ma:showField="CatchAllData" ma:web="88f23f48-60d3-4e79-8e25-80a6be596c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2FFEBB-8C0B-4DD9-B6A5-568B7329D5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438D95-C58E-4E17-95C7-2DF287BFCA85}">
  <ds:schemaRefs>
    <ds:schemaRef ds:uri="http://schemas.microsoft.com/office/2006/metadata/properties"/>
    <ds:schemaRef ds:uri="http://schemas.microsoft.com/office/infopath/2007/PartnerControls"/>
    <ds:schemaRef ds:uri="a645f7bc-c643-432d-9f04-b2c7a2e652b3"/>
    <ds:schemaRef ds:uri="88f23f48-60d3-4e79-8e25-80a6be596c62"/>
  </ds:schemaRefs>
</ds:datastoreItem>
</file>

<file path=customXml/itemProps3.xml><?xml version="1.0" encoding="utf-8"?>
<ds:datastoreItem xmlns:ds="http://schemas.openxmlformats.org/officeDocument/2006/customXml" ds:itemID="{50985C19-B4AF-4D87-91FF-BB99F7DA97A4}">
  <ds:schemaRefs>
    <ds:schemaRef ds:uri="88f23f48-60d3-4e79-8e25-80a6be596c62"/>
    <ds:schemaRef ds:uri="a645f7bc-c643-432d-9f04-b2c7a2e652b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1059</TotalTime>
  <Words>572</Words>
  <Application>Microsoft Office PowerPoint</Application>
  <PresentationFormat>Näytössä katseltava diaesitys (4:3)</PresentationFormat>
  <Paragraphs>136</Paragraphs>
  <Slides>15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20" baseType="lpstr">
      <vt:lpstr>Arial Rounded MT Bold</vt:lpstr>
      <vt:lpstr>Calibri</vt:lpstr>
      <vt:lpstr>Constantia</vt:lpstr>
      <vt:lpstr>Wingdings 2</vt:lpstr>
      <vt:lpstr>Virta</vt:lpstr>
      <vt:lpstr>YO-info</vt:lpstr>
      <vt:lpstr>  Ylioppilastutkinnon rakenne</vt:lpstr>
      <vt:lpstr>Miten valitsen ainereaalikokeet?</vt:lpstr>
      <vt:lpstr>Tutkinnon suorittamisesta </vt:lpstr>
      <vt:lpstr>Voinko osallistua kirjoituksiin?</vt:lpstr>
      <vt:lpstr>   Tutkintoon ilmoittautuminen </vt:lpstr>
      <vt:lpstr>Esimerkki tutkinnon rakenteesta</vt:lpstr>
      <vt:lpstr>Näin ilmoittaudut Wilmassa: valitse Lomakkeet -välilehti</vt:lpstr>
      <vt:lpstr>Lomakkeen näkymä Wilmassa</vt:lpstr>
      <vt:lpstr>Hyväksy ilmoittautuminen = allekirjoitettu SITOVA ilmoittautuminen</vt:lpstr>
      <vt:lpstr>Mitä kirjoituksiin osallistuminen maksaa?</vt:lpstr>
      <vt:lpstr>Kokeiden uusiminen</vt:lpstr>
      <vt:lpstr>Hylätyn suorituksen uusiminen</vt:lpstr>
      <vt:lpstr>Yleisimpien yo-aineiden lyhenteet</vt:lpstr>
      <vt:lpstr>Lisätietoa löydät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YO-info</dc:title>
  <dc:creator>Kiimalainen Henna</dc:creator>
  <cp:lastModifiedBy>Mäenpää, Leena</cp:lastModifiedBy>
  <cp:revision>141</cp:revision>
  <cp:lastPrinted>2014-11-04T13:33:30Z</cp:lastPrinted>
  <dcterms:created xsi:type="dcterms:W3CDTF">2012-10-30T07:45:45Z</dcterms:created>
  <dcterms:modified xsi:type="dcterms:W3CDTF">2024-05-07T05:43:21Z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0x010100899F4A884944D14085125278CBAFDD5E</vt:lpwstr>
  </property>
  <property fmtid="{D5CDD505-2E9C-101B-9397-08002B2CF9AE}" pid="3" name="MediaServiceImageTags">
    <vt:lpwstr/>
  </property>
</Properties>
</file>